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BA44-B61B-4F7F-A7AE-2CDE488CE01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FC64-13FE-4EEE-8FF0-4A79A6C0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 Handout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IST352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8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21" y="171449"/>
            <a:ext cx="6100011" cy="66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61" y="150792"/>
            <a:ext cx="5162739" cy="6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6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4" y="191729"/>
            <a:ext cx="523373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54" y="0"/>
            <a:ext cx="6063846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076"/>
            <a:ext cx="59436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3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DSS Handout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 Handout</dc:title>
  <dc:creator>Tom</dc:creator>
  <cp:lastModifiedBy>Tom</cp:lastModifiedBy>
  <cp:revision>1</cp:revision>
  <dcterms:created xsi:type="dcterms:W3CDTF">2015-01-26T17:17:10Z</dcterms:created>
  <dcterms:modified xsi:type="dcterms:W3CDTF">2015-01-26T17:22:01Z</dcterms:modified>
</cp:coreProperties>
</file>